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9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8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3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90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7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6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6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1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0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4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8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2063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71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78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27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51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6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CF26034-17BB-4ABE-A76D-6B75D39F2E2E}" type="datetimeFigureOut">
              <a:rPr lang="en-US" smtClean="0"/>
              <a:t>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23C53-062F-4F1C-8218-8A456FB0E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3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Dangers of street Racing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cap="none" dirty="0" smtClean="0"/>
              <a:t>Student Name</a:t>
            </a:r>
          </a:p>
          <a:p>
            <a:r>
              <a:rPr lang="en-US" cap="none" dirty="0" smtClean="0"/>
              <a:t>Institution Affiliati</a:t>
            </a:r>
            <a:r>
              <a:rPr lang="en-US" dirty="0" smtClean="0"/>
              <a:t>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8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 Pollution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12288" cy="4351338"/>
          </a:xfrm>
        </p:spPr>
        <p:txBody>
          <a:bodyPr/>
          <a:lstStyle/>
          <a:p>
            <a:r>
              <a:rPr lang="en-US" dirty="0" smtClean="0"/>
              <a:t>Due to high speed racing , residents in these streets are disturbed.</a:t>
            </a:r>
          </a:p>
          <a:p>
            <a:r>
              <a:rPr lang="en-US" dirty="0" smtClean="0"/>
              <a:t>Social amenities such as schools and hospitals are also affected by pollution from speedy street racing. </a:t>
            </a:r>
          </a:p>
          <a:p>
            <a:r>
              <a:rPr lang="en-US" dirty="0" smtClean="0"/>
              <a:t>Organizations within the streets cannot perform well due to distractions from the street races.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488" y="1825625"/>
            <a:ext cx="4848225" cy="426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1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in Accidents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76375" cy="4351338"/>
          </a:xfrm>
        </p:spPr>
        <p:txBody>
          <a:bodyPr/>
          <a:lstStyle/>
          <a:p>
            <a:r>
              <a:rPr lang="en-US" dirty="0" smtClean="0"/>
              <a:t>Street racing causes poor interpretation of traffic signs.</a:t>
            </a:r>
          </a:p>
          <a:p>
            <a:r>
              <a:rPr lang="en-US" dirty="0" smtClean="0"/>
              <a:t>Street racing creates a speedy environment hence drivers and pedestrians strive to come with the speed hence end up causing accidents.</a:t>
            </a:r>
          </a:p>
          <a:p>
            <a:r>
              <a:rPr lang="en-US" dirty="0" smtClean="0"/>
              <a:t>To increase confidence while racing, some of the participants use drugs hence increasing risk of causing accident.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575" y="1825625"/>
            <a:ext cx="409201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Destroying Society Morals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861142" cy="4351338"/>
          </a:xfrm>
        </p:spPr>
        <p:txBody>
          <a:bodyPr/>
          <a:lstStyle/>
          <a:p>
            <a:r>
              <a:rPr lang="en-US" dirty="0" smtClean="0"/>
              <a:t>Street racing makes youths get more interested in sport hence taking everything to extremes posing danger to sports.</a:t>
            </a:r>
          </a:p>
          <a:p>
            <a:r>
              <a:rPr lang="en-US" dirty="0" smtClean="0"/>
              <a:t>Idleness among the youths created since most of them spend much time playing online racing games.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342" y="1825625"/>
            <a:ext cx="5654458" cy="418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5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</TotalTime>
  <Words>147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</vt:lpstr>
      <vt:lpstr>Dangers of street Racing</vt:lpstr>
      <vt:lpstr>Noise Pollution</vt:lpstr>
      <vt:lpstr>Increase in Accidents</vt:lpstr>
      <vt:lpstr>Destroying Society Morals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Dangers of street Racing</dc:title>
  <dc:creator>user</dc:creator>
  <cp:lastModifiedBy>MORRIS</cp:lastModifiedBy>
  <cp:revision>2</cp:revision>
  <dcterms:created xsi:type="dcterms:W3CDTF">2020-01-19T04:20:25Z</dcterms:created>
  <dcterms:modified xsi:type="dcterms:W3CDTF">2020-01-19T04:29:02Z</dcterms:modified>
</cp:coreProperties>
</file>